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71" r:id="rId5"/>
    <p:sldId id="272" r:id="rId6"/>
    <p:sldId id="259" r:id="rId7"/>
    <p:sldId id="273" r:id="rId8"/>
    <p:sldId id="262" r:id="rId9"/>
    <p:sldId id="278" r:id="rId10"/>
    <p:sldId id="263" r:id="rId11"/>
    <p:sldId id="274" r:id="rId12"/>
    <p:sldId id="260" r:id="rId13"/>
    <p:sldId id="261" r:id="rId14"/>
    <p:sldId id="275" r:id="rId15"/>
    <p:sldId id="264" r:id="rId16"/>
    <p:sldId id="266" r:id="rId17"/>
    <p:sldId id="276" r:id="rId18"/>
    <p:sldId id="265" r:id="rId19"/>
    <p:sldId id="277" r:id="rId20"/>
    <p:sldId id="267" r:id="rId21"/>
    <p:sldId id="279" r:id="rId22"/>
    <p:sldId id="269" r:id="rId23"/>
    <p:sldId id="270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9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A7D-AF8C-4B05-88B7-3C5BF571BB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03F8-1ACB-4E69-99BA-F2B2E221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5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A7D-AF8C-4B05-88B7-3C5BF571BB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03F8-1ACB-4E69-99BA-F2B2E221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8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A7D-AF8C-4B05-88B7-3C5BF571BB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03F8-1ACB-4E69-99BA-F2B2E221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2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A7D-AF8C-4B05-88B7-3C5BF571BB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03F8-1ACB-4E69-99BA-F2B2E221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1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A7D-AF8C-4B05-88B7-3C5BF571BB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03F8-1ACB-4E69-99BA-F2B2E221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7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A7D-AF8C-4B05-88B7-3C5BF571BB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03F8-1ACB-4E69-99BA-F2B2E221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5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A7D-AF8C-4B05-88B7-3C5BF571BB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03F8-1ACB-4E69-99BA-F2B2E221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3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A7D-AF8C-4B05-88B7-3C5BF571BB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03F8-1ACB-4E69-99BA-F2B2E221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9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A7D-AF8C-4B05-88B7-3C5BF571BB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03F8-1ACB-4E69-99BA-F2B2E221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8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A7D-AF8C-4B05-88B7-3C5BF571BB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03F8-1ACB-4E69-99BA-F2B2E221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A7D-AF8C-4B05-88B7-3C5BF571BB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03F8-1ACB-4E69-99BA-F2B2E221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7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C8A7D-AF8C-4B05-88B7-3C5BF571BBB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103F8-1ACB-4E69-99BA-F2B2E221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5587" y="1013786"/>
            <a:ext cx="70728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4.4  </a:t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Indeterminate forms and </a:t>
            </a:r>
            <a:r>
              <a:rPr lang="en-US" sz="6000" b="1" dirty="0" err="1">
                <a:solidFill>
                  <a:prstClr val="black"/>
                </a:solidFill>
                <a:latin typeface="Calibri Light" panose="020F0302020204030204"/>
              </a:rPr>
              <a:t>L’Hospital’s</a:t>
            </a: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 Rule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407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1FAEBA-FD4C-4267-8152-65426549B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428625"/>
            <a:ext cx="6772275" cy="3000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4520A-981D-4EB2-9FAB-D2697CB73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4" y="3670848"/>
            <a:ext cx="26860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FC6C12-CABF-4C55-8813-9D3F5EECB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36" y="406466"/>
            <a:ext cx="5035809" cy="6540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FD34B7-406A-4409-82E2-734B69068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36" y="1234680"/>
            <a:ext cx="838243" cy="2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9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09654-2DDD-4568-A9E7-4D4D96C24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08" y="448280"/>
            <a:ext cx="6429375" cy="3667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010590-C843-4E92-B85D-B74DC6144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308" y="4418995"/>
            <a:ext cx="67627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8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2B60F-5417-4FC3-B6F6-BC647D0D6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7" y="731347"/>
            <a:ext cx="27527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94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81F589-4D14-497B-93D5-B4F5F7A8A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59" y="351128"/>
            <a:ext cx="5772447" cy="10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6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993081-CE20-485C-96AE-3067649FE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69" y="637915"/>
            <a:ext cx="6858000" cy="2124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15B2AE-7FE8-451D-9F8F-BC80772E4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2924436"/>
            <a:ext cx="67627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3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FD9A1D-3C4A-4B4A-A468-FDB658D78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657225"/>
            <a:ext cx="68103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E20A05-7774-4485-BECB-7F72607A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9" y="417112"/>
            <a:ext cx="68199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2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7E5A49-D56C-43C0-BA95-654485992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638349"/>
            <a:ext cx="6724650" cy="1790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ED4793-B0D9-4461-B8BA-B491AB547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1081" y="2343543"/>
            <a:ext cx="6693244" cy="819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7FFF73-6B7D-48B6-B7A8-6F80CA9CD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675" y="3303809"/>
            <a:ext cx="3600635" cy="520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0821BD-C859-411D-83DB-29D5D0F32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081" y="3848478"/>
            <a:ext cx="838243" cy="2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11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8C756C-E459-443F-B4CE-ED1799736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91" y="361792"/>
            <a:ext cx="6940907" cy="30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2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81BC034-35D1-4AD7-86F0-A77C227D11A6}"/>
              </a:ext>
            </a:extLst>
          </p:cNvPr>
          <p:cNvGrpSpPr/>
          <p:nvPr/>
        </p:nvGrpSpPr>
        <p:grpSpPr>
          <a:xfrm>
            <a:off x="943904" y="1108849"/>
            <a:ext cx="6877050" cy="1441958"/>
            <a:chOff x="1133475" y="2714625"/>
            <a:chExt cx="6877050" cy="14419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76AAF9-CAE1-4DB1-90CB-1EE2BD4D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3475" y="2714625"/>
              <a:ext cx="6877050" cy="142875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05852A-91E8-4E61-B948-9D0955D8869A}"/>
                </a:ext>
              </a:extLst>
            </p:cNvPr>
            <p:cNvSpPr/>
            <p:nvPr/>
          </p:nvSpPr>
          <p:spPr>
            <a:xfrm>
              <a:off x="4236720" y="3904488"/>
              <a:ext cx="3773805" cy="252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19397E9-84DA-466A-A82F-46415E87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443413"/>
            <a:ext cx="8772525" cy="5810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E68D18A-11C0-4156-AFF3-A9AC480BD899}"/>
              </a:ext>
            </a:extLst>
          </p:cNvPr>
          <p:cNvGrpSpPr/>
          <p:nvPr/>
        </p:nvGrpSpPr>
        <p:grpSpPr>
          <a:xfrm>
            <a:off x="943904" y="2767827"/>
            <a:ext cx="6715125" cy="1552575"/>
            <a:chOff x="943904" y="2767827"/>
            <a:chExt cx="6715125" cy="15525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13F41C-1E4A-4B25-A7F8-67E926D1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904" y="2767827"/>
              <a:ext cx="6715125" cy="155257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8AF7A7-BAA9-4C7B-A633-B0230AB2AE3F}"/>
                </a:ext>
              </a:extLst>
            </p:cNvPr>
            <p:cNvSpPr/>
            <p:nvPr/>
          </p:nvSpPr>
          <p:spPr>
            <a:xfrm>
              <a:off x="4841271" y="4095166"/>
              <a:ext cx="2748810" cy="212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B4DCC2D-6B78-47D5-BA2C-6C27B5956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261" y="4847873"/>
            <a:ext cx="3848100" cy="571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7CE635-DFAB-416B-8D71-479505255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261" y="5656208"/>
            <a:ext cx="36957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26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648DF5-BC38-42AB-82AA-28D6FE33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772564"/>
            <a:ext cx="68770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42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E9C780-E77A-4841-9335-A42E98CE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54" y="323644"/>
            <a:ext cx="3378374" cy="5016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3A6115-63DC-41BD-BA70-40F738BD2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54" y="1105859"/>
            <a:ext cx="825542" cy="27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89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8B9328-4868-491E-AE6B-064B7162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746067"/>
            <a:ext cx="6924675" cy="297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94BE27-025B-43F2-ACA8-F68027817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2" y="3845588"/>
            <a:ext cx="67913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29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DE94BD-60C7-48DC-956D-6413BB144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37" y="473144"/>
            <a:ext cx="2406774" cy="520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C1127F-C1AE-47B4-8118-6A70353D3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37" y="1153567"/>
            <a:ext cx="825542" cy="27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27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6919C0-E5F9-491A-AC2A-3C350015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735936"/>
            <a:ext cx="68103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2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82B1FB-0804-44BC-A772-143A23EB2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547030"/>
            <a:ext cx="6781800" cy="3333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7F17EA-2A0F-4F26-804A-4410938B4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657" y="3969497"/>
            <a:ext cx="3862436" cy="270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8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DDA4A8-4FA9-46CA-BE98-2E2C5CF1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04" y="703490"/>
            <a:ext cx="7663992" cy="21058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F8945-5F8B-4395-9968-D3414319C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227" y="3137852"/>
            <a:ext cx="2486721" cy="322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4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605C6B-B2C6-4343-A345-8D3661C37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613237"/>
            <a:ext cx="6743700" cy="1009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4C1D06-1800-4BE3-BFDB-B70B8B670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1839191"/>
            <a:ext cx="6696075" cy="68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ECA7A8-477D-4105-897D-25D2E8427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5" y="2741295"/>
            <a:ext cx="2692538" cy="9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3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576595-60E0-4539-BAD0-37D440EBA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613237"/>
            <a:ext cx="6743700" cy="1009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E17E31-6C4F-4BA0-8BD0-4A80CBA7D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1839191"/>
            <a:ext cx="6696075" cy="68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78CBB0-6459-4F10-83A5-E02C463D2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5" y="2899237"/>
            <a:ext cx="67913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8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6F1EEB-71C9-4B5C-B89F-6F9C1C5F3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00" y="454120"/>
            <a:ext cx="2730640" cy="590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BC43EF-08E2-4D1A-89EF-68C334728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000" y="1123362"/>
            <a:ext cx="838243" cy="2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5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4E3AC0-CC3C-4057-B68E-C99BEEB1F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98492"/>
            <a:ext cx="6858000" cy="3600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F4B359-A040-4841-B655-7777FC01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75" y="4233862"/>
            <a:ext cx="2609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7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F15A49-D818-4F1A-8F8B-BA32EC071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13" y="415938"/>
            <a:ext cx="2933851" cy="571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7DFBFA-3756-4DBA-9C9A-5352B6DB5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72" y="1202874"/>
            <a:ext cx="838243" cy="2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77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8</Words>
  <Application>Microsoft Office PowerPoint</Application>
  <PresentationFormat>On-screen Show (4:3)</PresentationFormat>
  <Paragraphs>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Cary Lee</cp:lastModifiedBy>
  <cp:revision>26</cp:revision>
  <dcterms:created xsi:type="dcterms:W3CDTF">2019-10-07T03:26:04Z</dcterms:created>
  <dcterms:modified xsi:type="dcterms:W3CDTF">2020-04-22T03:21:14Z</dcterms:modified>
</cp:coreProperties>
</file>